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60" r:id="rId3"/>
    <p:sldId id="262" r:id="rId4"/>
    <p:sldId id="264" r:id="rId5"/>
    <p:sldId id="263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0523-50B3-40AD-9709-4F8DB4AA55A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A4572-1632-4A98-9450-C7005B8D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8EE83-A9CB-46EC-B262-F8123D45AE45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1102E-5489-445D-AEC9-83F99289B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estiopolis.com/economia/importancia-de-la-identidad-personal-y-social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s.wikipedia.org/wiki/Las_Menina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es.wikipedia.org/wiki/Autorretrat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useoreinasofia.es/coleccion/autores/dali-salvador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ommons.wikimedia.org/wiki/File:El_greco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hilamuseum.org/exhibitions/278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AUTORRETRATO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Tipo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tipo</a:t>
            </a:r>
            <a:r>
              <a:rPr lang="en-US" sz="2000" dirty="0">
                <a:latin typeface="Comic Sans MS" pitchFamily="66" charset="0"/>
              </a:rPr>
              <a:t> de arte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Género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¿De 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género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Descripción</a:t>
            </a:r>
            <a:r>
              <a:rPr lang="en-US" sz="2000" dirty="0">
                <a:latin typeface="Comic Sans MS" pitchFamily="66" charset="0"/>
              </a:rPr>
              <a:t>:</a:t>
            </a:r>
            <a:r>
              <a:rPr lang="en-US" sz="2000">
                <a:latin typeface="Comic Sans MS" pitchFamily="66" charset="0"/>
              </a:rPr>
              <a:t>	</a:t>
            </a:r>
            <a:r>
              <a:rPr lang="en-US" sz="200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colores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ves</a:t>
            </a:r>
            <a:r>
              <a:rPr lang="en-US" sz="2000" dirty="0">
                <a:latin typeface="Comic Sans MS" pitchFamily="66" charset="0"/>
              </a:rPr>
              <a:t> en ____?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>
                <a:latin typeface="Comic Sans MS" pitchFamily="66" charset="0"/>
              </a:rPr>
              <a:t>Cómo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 </a:t>
            </a: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 smtClean="0">
                <a:latin typeface="Comic Sans MS" pitchFamily="66" charset="0"/>
              </a:rPr>
              <a:t>Qué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hacen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las</a:t>
            </a:r>
            <a:r>
              <a:rPr lang="en-US" sz="2000" dirty="0" smtClean="0">
                <a:latin typeface="Comic Sans MS" pitchFamily="66" charset="0"/>
              </a:rPr>
              <a:t> personas?</a:t>
            </a:r>
            <a:r>
              <a:rPr lang="en-US" sz="2000" dirty="0">
                <a:latin typeface="Comic Sans MS" pitchFamily="66" charset="0"/>
              </a:rPr>
              <a:t>	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err="1" smtClean="0">
                <a:latin typeface="Comic Sans MS" pitchFamily="66" charset="0"/>
              </a:rPr>
              <a:t>Opinión</a:t>
            </a:r>
            <a:r>
              <a:rPr lang="en-US" sz="2000" dirty="0">
                <a:latin typeface="Comic Sans MS" pitchFamily="66" charset="0"/>
              </a:rPr>
              <a:t>:	</a:t>
            </a:r>
            <a:r>
              <a:rPr lang="en-US" sz="2000" dirty="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opinas</a:t>
            </a:r>
            <a:r>
              <a:rPr lang="en-US" sz="2000" dirty="0">
                <a:latin typeface="Comic Sans MS" pitchFamily="66" charset="0"/>
              </a:rPr>
              <a:t> de </a:t>
            </a:r>
            <a:r>
              <a:rPr lang="en-US" sz="2000" dirty="0" smtClean="0">
                <a:latin typeface="Comic Sans MS" pitchFamily="66" charset="0"/>
              </a:rPr>
              <a:t>____?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		</a:t>
            </a:r>
          </a:p>
          <a:p>
            <a:r>
              <a:rPr lang="en-US" sz="2800" dirty="0" err="1" smtClean="0">
                <a:latin typeface="Comic Sans MS" pitchFamily="66" charset="0"/>
              </a:rPr>
              <a:t>Identidad</a:t>
            </a:r>
            <a:r>
              <a:rPr lang="en-US" sz="2800" dirty="0" smtClean="0">
                <a:latin typeface="Comic Sans MS" pitchFamily="66" charset="0"/>
              </a:rPr>
              <a:t>:	¿</a:t>
            </a:r>
            <a:r>
              <a:rPr lang="en-US" sz="2800" dirty="0" err="1" smtClean="0">
                <a:latin typeface="Comic Sans MS" pitchFamily="66" charset="0"/>
              </a:rPr>
              <a:t>Cuáles</a:t>
            </a:r>
            <a:r>
              <a:rPr lang="en-US" sz="2800" dirty="0" smtClean="0">
                <a:latin typeface="Comic Sans MS" pitchFamily="66" charset="0"/>
              </a:rPr>
              <a:t> son </a:t>
            </a:r>
            <a:r>
              <a:rPr lang="en-US" sz="2800" dirty="0" err="1" smtClean="0">
                <a:latin typeface="Comic Sans MS" pitchFamily="66" charset="0"/>
              </a:rPr>
              <a:t>las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s-ES_tradnl" sz="2800" dirty="0" smtClean="0">
                <a:latin typeface="Comic Sans MS" pitchFamily="66" charset="0"/>
              </a:rPr>
              <a:t>indicaciones</a:t>
            </a:r>
            <a:r>
              <a:rPr lang="en-US" sz="2800" dirty="0" smtClean="0">
                <a:latin typeface="Comic Sans MS" pitchFamily="66" charset="0"/>
              </a:rPr>
              <a:t> de 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			</a:t>
            </a:r>
            <a:r>
              <a:rPr 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identidad</a:t>
            </a:r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personal</a:t>
            </a:r>
            <a:r>
              <a:rPr lang="en-US" sz="2800" dirty="0" smtClean="0">
                <a:latin typeface="Comic Sans MS" pitchFamily="66" charset="0"/>
              </a:rPr>
              <a:t>? 				¿</a:t>
            </a:r>
            <a:r>
              <a:rPr lang="en-US" sz="2800" dirty="0" err="1" smtClean="0">
                <a:latin typeface="Comic Sans MS" pitchFamily="66" charset="0"/>
              </a:rPr>
              <a:t>Cuáles</a:t>
            </a:r>
            <a:r>
              <a:rPr lang="en-US" sz="2800" dirty="0" smtClean="0">
                <a:latin typeface="Comic Sans MS" pitchFamily="66" charset="0"/>
              </a:rPr>
              <a:t> son </a:t>
            </a:r>
            <a:r>
              <a:rPr lang="en-US" sz="2800" dirty="0" err="1" smtClean="0">
                <a:latin typeface="Comic Sans MS" pitchFamily="66" charset="0"/>
              </a:rPr>
              <a:t>las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s-ES_tradnl" sz="2800" dirty="0" smtClean="0">
                <a:latin typeface="Comic Sans MS" pitchFamily="66" charset="0"/>
              </a:rPr>
              <a:t>indicaciones</a:t>
            </a:r>
            <a:r>
              <a:rPr lang="en-US" sz="2800" dirty="0" smtClean="0">
                <a:latin typeface="Comic Sans MS" pitchFamily="66" charset="0"/>
              </a:rPr>
              <a:t> de 				</a:t>
            </a:r>
            <a:r>
              <a:rPr 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identificación</a:t>
            </a:r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social</a:t>
            </a:r>
            <a:r>
              <a:rPr lang="en-US" sz="2800" dirty="0" smtClean="0">
                <a:latin typeface="Comic Sans MS" pitchFamily="66" charset="0"/>
              </a:rPr>
              <a:t>?</a:t>
            </a:r>
          </a:p>
        </p:txBody>
      </p:sp>
      <p:pic>
        <p:nvPicPr>
          <p:cNvPr id="2050" name="Picture 2" descr="C:\Users\joann\Pictures\Microsoft Clip Organizer\j0441428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943600"/>
            <a:ext cx="3810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1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¿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Qué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es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el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autorretrato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2" name="Picture 11" descr="meninas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533400"/>
            <a:ext cx="3171329" cy="3657600"/>
          </a:xfrm>
          <a:prstGeom prst="rect">
            <a:avLst/>
          </a:prstGeom>
        </p:spPr>
      </p:pic>
      <p:pic>
        <p:nvPicPr>
          <p:cNvPr id="1027" name="Picture 3" descr="C:\Users\joann\Pictures\Microsoft Clip Organizer\j0441429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579120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64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latin typeface="Comic Sans MS" pitchFamily="66" charset="0"/>
              </a:rPr>
              <a:t>Autorretrato</a:t>
            </a: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dirty="0" err="1" smtClean="0">
                <a:latin typeface="Comic Sans MS" pitchFamily="66" charset="0"/>
              </a:rPr>
              <a:t>cubista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4" name="Picture 3" descr="Autoretrato cubista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752600"/>
            <a:ext cx="3116390" cy="434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0" y="9906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Salvador </a:t>
            </a:r>
            <a:r>
              <a:rPr lang="en-US" sz="2000" dirty="0" err="1" smtClean="0">
                <a:latin typeface="Comic Sans MS" pitchFamily="66" charset="0"/>
              </a:rPr>
              <a:t>Dalí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4876800" y="17526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2971800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autorretrato</a:t>
            </a:r>
            <a:endParaRPr lang="en-US" sz="2800" dirty="0"/>
          </a:p>
        </p:txBody>
      </p:sp>
      <p:sp>
        <p:nvSpPr>
          <p:cNvPr id="10" name="Rectangular Callout 9"/>
          <p:cNvSpPr/>
          <p:nvPr/>
        </p:nvSpPr>
        <p:spPr>
          <a:xfrm>
            <a:off x="48768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600" y="4114800"/>
            <a:ext cx="1398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cubista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705600" y="4724400"/>
            <a:ext cx="1822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abstracta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6705600" y="5334000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moderno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  <p:bldP spid="8" grpId="0"/>
      <p:bldP spid="9" grpId="0"/>
      <p:bldP spid="10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omic Sans MS" pitchFamily="66" charset="0"/>
              </a:rPr>
              <a:t>El Greco - </a:t>
            </a:r>
            <a:r>
              <a:rPr lang="en-US" sz="4000" dirty="0" err="1" smtClean="0">
                <a:latin typeface="Comic Sans MS" pitchFamily="66" charset="0"/>
              </a:rPr>
              <a:t>autorretrato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7" name="Picture 6" descr="El_greco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828800"/>
            <a:ext cx="3626168" cy="411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7400" y="914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El Greco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5105400" y="18288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29400" y="2971800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autorretrato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6705600" y="4114800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clásico</a:t>
            </a:r>
            <a:endParaRPr lang="en-US" sz="2800" dirty="0"/>
          </a:p>
        </p:txBody>
      </p:sp>
      <p:sp>
        <p:nvSpPr>
          <p:cNvPr id="14" name="Rectangular Callout 13"/>
          <p:cNvSpPr/>
          <p:nvPr/>
        </p:nvSpPr>
        <p:spPr>
          <a:xfrm>
            <a:off x="50292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05600" y="4724400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realista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 animBg="1"/>
      <p:bldP spid="10" grpId="0"/>
      <p:bldP spid="11" grpId="0"/>
      <p:bldP spid="12" grpId="0"/>
      <p:bldP spid="13" grpId="0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err="1" smtClean="0">
                <a:latin typeface="Comic Sans MS" pitchFamily="66" charset="0"/>
              </a:rPr>
              <a:t>Autorretrato</a:t>
            </a:r>
            <a:r>
              <a:rPr lang="en-US" sz="4000" dirty="0" smtClean="0">
                <a:latin typeface="Comic Sans MS" pitchFamily="66" charset="0"/>
              </a:rPr>
              <a:t> con collar </a:t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4000" dirty="0" smtClean="0">
                <a:latin typeface="Comic Sans MS" pitchFamily="66" charset="0"/>
              </a:rPr>
              <a:t>de </a:t>
            </a:r>
            <a:r>
              <a:rPr lang="en-US" sz="4000" dirty="0" err="1" smtClean="0">
                <a:latin typeface="Comic Sans MS" pitchFamily="66" charset="0"/>
              </a:rPr>
              <a:t>espinas</a:t>
            </a:r>
            <a:r>
              <a:rPr lang="en-US" sz="4000" dirty="0" smtClean="0">
                <a:latin typeface="Comic Sans MS" pitchFamily="66" charset="0"/>
              </a:rPr>
              <a:t> y </a:t>
            </a:r>
            <a:r>
              <a:rPr lang="en-US" sz="4000" dirty="0" err="1" smtClean="0">
                <a:latin typeface="Comic Sans MS" pitchFamily="66" charset="0"/>
              </a:rPr>
              <a:t>colibrí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4" name="Picture 3" descr="Kahlo_Self-Portrait-with-Th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762508"/>
            <a:ext cx="3429000" cy="44234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72200" y="10668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Frida</a:t>
            </a:r>
            <a:r>
              <a:rPr lang="en-US" sz="2000" dirty="0" smtClean="0">
                <a:latin typeface="Comic Sans MS" pitchFamily="66" charset="0"/>
              </a:rPr>
              <a:t> Kahlo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4876800" y="17526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2971800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autorretrato</a:t>
            </a:r>
            <a:endParaRPr lang="en-US" sz="2800" dirty="0"/>
          </a:p>
        </p:txBody>
      </p:sp>
      <p:sp>
        <p:nvSpPr>
          <p:cNvPr id="10" name="Rectangular Callout 9"/>
          <p:cNvSpPr/>
          <p:nvPr/>
        </p:nvSpPr>
        <p:spPr>
          <a:xfrm>
            <a:off x="48768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600" y="4191000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realista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705600" y="4800600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moderno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  <p:bldP spid="8" grpId="0"/>
      <p:bldP spid="9" grpId="0"/>
      <p:bldP spid="10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identidad</a:t>
            </a:r>
            <a:r>
              <a:rPr lang="en-US" dirty="0" smtClean="0"/>
              <a:t> / </a:t>
            </a:r>
            <a:r>
              <a:rPr lang="en-US" dirty="0" err="1" smtClean="0"/>
              <a:t>identificación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4383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Comic Sans MS" pitchFamily="66" charset="0"/>
              </a:rPr>
              <a:t>¿</a:t>
            </a:r>
            <a:r>
              <a:rPr lang="en-US" sz="4000" dirty="0" err="1" smtClean="0">
                <a:latin typeface="Comic Sans MS" pitchFamily="66" charset="0"/>
              </a:rPr>
              <a:t>Cuál</a:t>
            </a: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dirty="0" err="1" smtClean="0">
                <a:latin typeface="Comic Sans MS" pitchFamily="66" charset="0"/>
              </a:rPr>
              <a:t>es</a:t>
            </a:r>
            <a:r>
              <a:rPr lang="en-US" sz="4000" dirty="0" smtClean="0">
                <a:latin typeface="Comic Sans MS" pitchFamily="66" charset="0"/>
              </a:rPr>
              <a:t> la </a:t>
            </a:r>
            <a:r>
              <a:rPr lang="en-US" sz="4000" dirty="0" err="1" smtClean="0">
                <a:latin typeface="Comic Sans MS" pitchFamily="66" charset="0"/>
              </a:rPr>
              <a:t>diferencia</a:t>
            </a:r>
            <a:r>
              <a:rPr lang="en-US" sz="4000" dirty="0" smtClean="0">
                <a:latin typeface="Comic Sans MS" pitchFamily="66" charset="0"/>
              </a:rPr>
              <a:t> entre</a:t>
            </a:r>
          </a:p>
          <a:p>
            <a:pPr>
              <a:buNone/>
            </a:pPr>
            <a:r>
              <a:rPr lang="en-US" sz="4000" dirty="0" smtClean="0">
                <a:latin typeface="Comic Sans MS" pitchFamily="66" charset="0"/>
              </a:rPr>
              <a:t> 		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la </a:t>
            </a:r>
            <a:r>
              <a:rPr lang="en-US" sz="40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identidad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personal</a:t>
            </a:r>
            <a:r>
              <a:rPr lang="en-US" sz="4000" dirty="0" smtClean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latin typeface="Comic Sans MS" pitchFamily="66" charset="0"/>
              </a:rPr>
              <a:t>y </a:t>
            </a:r>
          </a:p>
          <a:p>
            <a:pPr>
              <a:buNone/>
            </a:pPr>
            <a:r>
              <a:rPr lang="en-US" sz="4000" dirty="0" smtClean="0">
                <a:latin typeface="Comic Sans MS" pitchFamily="66" charset="0"/>
              </a:rPr>
              <a:t>		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la </a:t>
            </a:r>
            <a:r>
              <a:rPr lang="en-US" sz="40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idenificación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social</a:t>
            </a:r>
            <a:r>
              <a:rPr lang="en-US" sz="4000" dirty="0" smtClean="0">
                <a:latin typeface="Comic Sans MS" pitchFamily="66" charset="0"/>
              </a:rPr>
              <a:t>?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038600"/>
            <a:ext cx="79248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¿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Tienes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una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identidad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personal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?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410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Tarea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:</a:t>
            </a:r>
            <a:r>
              <a:rPr lang="en-US" sz="3600" dirty="0" smtClean="0">
                <a:latin typeface="Comic Sans MS" pitchFamily="66" charset="0"/>
              </a:rPr>
              <a:t>	</a:t>
            </a:r>
            <a:r>
              <a:rPr lang="en-US" sz="3600" dirty="0" err="1" smtClean="0">
                <a:latin typeface="Comic Sans MS" pitchFamily="66" charset="0"/>
              </a:rPr>
              <a:t>crear</a:t>
            </a:r>
            <a:r>
              <a:rPr lang="en-US" sz="3600" dirty="0" smtClean="0">
                <a:latin typeface="Comic Sans MS" pitchFamily="66" charset="0"/>
              </a:rPr>
              <a:t> un </a:t>
            </a:r>
            <a:r>
              <a:rPr lang="en-US" sz="3600" dirty="0" err="1" smtClean="0">
                <a:latin typeface="Comic Sans MS" pitchFamily="66" charset="0"/>
              </a:rPr>
              <a:t>autoretrato</a:t>
            </a:r>
            <a:r>
              <a:rPr lang="en-US" sz="3600" dirty="0" smtClean="0">
                <a:latin typeface="Comic Sans MS" pitchFamily="66" charset="0"/>
              </a:rPr>
              <a:t> visual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79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AUTORRETRATO</vt:lpstr>
      <vt:lpstr>¿Qué es el autorretrato?</vt:lpstr>
      <vt:lpstr>Autorretrato cubista</vt:lpstr>
      <vt:lpstr>El Greco - autorretrato</vt:lpstr>
      <vt:lpstr>Autorretrato con collar  de espinas y colibrí</vt:lpstr>
      <vt:lpstr>identidad / identificación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</dc:creator>
  <cp:lastModifiedBy>joann</cp:lastModifiedBy>
  <cp:revision>56</cp:revision>
  <dcterms:created xsi:type="dcterms:W3CDTF">2009-08-08T02:55:04Z</dcterms:created>
  <dcterms:modified xsi:type="dcterms:W3CDTF">2009-08-10T02:41:12Z</dcterms:modified>
</cp:coreProperties>
</file>